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78" r:id="rId18"/>
    <p:sldId id="265" r:id="rId19"/>
    <p:sldId id="266" r:id="rId20"/>
    <p:sldId id="277" r:id="rId21"/>
    <p:sldId id="267" r:id="rId22"/>
  </p:sldIdLst>
  <p:sldSz cx="12192000" cy="6858000"/>
  <p:notesSz cx="6858000" cy="9144000"/>
  <p:embeddedFontLs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華康少女文字W3" panose="040F0309000000000000" pitchFamily="81" charset="-12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zR44exFmDHyra-3OzhaO2X6h2LUSSYcr3xJzH7o1jj8/edit#gid=142687560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dbeibei/Microprocessor-final/tree/main" TargetMode="External"/><Relationship Id="rId2" Type="http://schemas.openxmlformats.org/officeDocument/2006/relationships/hyperlink" Target="https://youtu.be/2YrPrIxBXr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2"/>
            <a:ext cx="9575800" cy="1100666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 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1CF3E0-CBE6-4B5F-8BC6-E760550DE844}"/>
              </a:ext>
            </a:extLst>
          </p:cNvPr>
          <p:cNvSpPr txBox="1"/>
          <p:nvPr/>
        </p:nvSpPr>
        <p:spPr>
          <a:xfrm>
            <a:off x="2370666" y="463915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經過這次的小專題，學習到了紅外線的工作原理，並學習到了如何利用它進行資料的傳輸。透過實際的操作，讓我了解到紅外線通訊需要有一定的距離限制，而且在傳輸過程中也需要注意干擾或遮蔽的狀況。所以我們在設計紅外線通訊系統時，必須仔細考慮這些因素。</a:t>
            </a:r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Tx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  <a:hlinkClick r:id="rId2"/>
              </a:rPr>
              <a:t>試算表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75606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word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：鄒閔丞、劉子睿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(1.0.12)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LWiFi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的範例：李杰儒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(1.0.13)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加入使用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上傳資料到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：古振宏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(v1.0.14)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整合程式使其可以上傳溫度到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(v1.0.15)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更新程式適用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E608 </a:t>
            </a:r>
            <a:r>
              <a:rPr lang="en-US" altLang="zh-TW" sz="2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(E608)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E608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布置：李杰儒、陳彥杰、陳柏睿、古振宏、馬群勝</a:t>
            </a:r>
          </a:p>
          <a:p>
            <a:pPr marL="0" indent="0"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更新冷氣溫度判定溫度：李杰儒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(E608v1)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7384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64DCCC9-4DEE-4EC6-A7DF-62516A2A2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373" y="2057401"/>
            <a:ext cx="4042510" cy="39742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6E9C7F9-D37D-4C07-A29D-88EC6FE1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14" y="2051523"/>
            <a:ext cx="3485851" cy="40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9D57C-ABBA-4D41-AA36-C9F02131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84"/>
            <a:ext cx="8610600" cy="1293028"/>
          </a:xfrm>
        </p:spPr>
        <p:txBody>
          <a:bodyPr/>
          <a:lstStyle/>
          <a:p>
            <a:pPr algn="l"/>
            <a:r>
              <a:rPr lang="zh-TW" altLang="en-US" dirty="0"/>
              <a:t>主要程式碼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4AEDFDA-3EC6-4843-A3FB-025C56F46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614" y="2177647"/>
            <a:ext cx="2451980" cy="405737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B88AD94-FF6A-48C1-8A66-1762C754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979" y="2177646"/>
            <a:ext cx="5040632" cy="40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9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https://youtu.be/2YrPrIxBXrk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https://github.com/Goldbeibei/Microprocessor-final/tree/main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E97B7D-8EC3-42B4-A15B-9F1675A3552F}"/>
              </a:ext>
            </a:extLst>
          </p:cNvPr>
          <p:cNvSpPr txBox="1"/>
          <p:nvPr/>
        </p:nvSpPr>
        <p:spPr>
          <a:xfrm>
            <a:off x="685800" y="2768367"/>
            <a:ext cx="101758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TW" sz="4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lvl="0"/>
            <a:r>
              <a:rPr lang="en-US" altLang="zh-TW" sz="4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endParaRPr lang="zh-TW" altLang="zh-TW" sz="4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6097ED2-018D-4CD6-A3A8-44C11DF33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298" y="2030136"/>
            <a:ext cx="7501179" cy="352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310D8-607E-4528-86BA-17766E4E5A94}"/>
              </a:ext>
            </a:extLst>
          </p:cNvPr>
          <p:cNvSpPr/>
          <p:nvPr/>
        </p:nvSpPr>
        <p:spPr>
          <a:xfrm>
            <a:off x="2244164" y="22135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5201608-0631-45DA-BF9D-39279EEFFBF4}"/>
              </a:ext>
            </a:extLst>
          </p:cNvPr>
          <p:cNvSpPr txBox="1"/>
          <p:nvPr/>
        </p:nvSpPr>
        <p:spPr>
          <a:xfrm>
            <a:off x="784671" y="2177046"/>
            <a:ext cx="13808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endParaRPr lang="zh-TW" altLang="en-US" sz="3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4803426-8551-4437-A0EC-BE12665959F7}"/>
              </a:ext>
            </a:extLst>
          </p:cNvPr>
          <p:cNvSpPr txBox="1"/>
          <p:nvPr/>
        </p:nvSpPr>
        <p:spPr>
          <a:xfrm>
            <a:off x="3234375" y="2188165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麵包版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CDB4745-400A-4905-8A31-62266665E339}"/>
              </a:ext>
            </a:extLst>
          </p:cNvPr>
          <p:cNvSpPr/>
          <p:nvPr/>
        </p:nvSpPr>
        <p:spPr>
          <a:xfrm>
            <a:off x="46633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D77304-98F6-4313-B12E-1FCED869886E}"/>
              </a:ext>
            </a:extLst>
          </p:cNvPr>
          <p:cNvSpPr txBox="1"/>
          <p:nvPr/>
        </p:nvSpPr>
        <p:spPr>
          <a:xfrm>
            <a:off x="5719264" y="2177046"/>
            <a:ext cx="2726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758E0147-50D3-4409-AE10-D25EFB15CE62}"/>
              </a:ext>
            </a:extLst>
          </p:cNvPr>
          <p:cNvSpPr/>
          <p:nvPr/>
        </p:nvSpPr>
        <p:spPr>
          <a:xfrm>
            <a:off x="8275420" y="2240954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F7E7D41-B5C5-4D58-8E5B-31099E039117}"/>
              </a:ext>
            </a:extLst>
          </p:cNvPr>
          <p:cNvSpPr txBox="1"/>
          <p:nvPr/>
        </p:nvSpPr>
        <p:spPr>
          <a:xfrm>
            <a:off x="9012730" y="3810195"/>
            <a:ext cx="24793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1E2ED44-71B9-4F85-A777-D731F007F138}"/>
              </a:ext>
            </a:extLst>
          </p:cNvPr>
          <p:cNvSpPr txBox="1"/>
          <p:nvPr/>
        </p:nvSpPr>
        <p:spPr>
          <a:xfrm>
            <a:off x="9369536" y="2188165"/>
            <a:ext cx="17657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測試編碼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B84CF55C-43B8-4CAA-A39F-731AE7210902}"/>
              </a:ext>
            </a:extLst>
          </p:cNvPr>
          <p:cNvSpPr/>
          <p:nvPr/>
        </p:nvSpPr>
        <p:spPr>
          <a:xfrm rot="5400000">
            <a:off x="9763766" y="3014797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39F73B4-391A-4E66-9EAA-11294985FDB7}"/>
              </a:ext>
            </a:extLst>
          </p:cNvPr>
          <p:cNvSpPr/>
          <p:nvPr/>
        </p:nvSpPr>
        <p:spPr>
          <a:xfrm rot="10800000">
            <a:off x="7055503" y="3875339"/>
            <a:ext cx="178698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6ECA0F6-E70F-48B3-9AAD-75EBF9BF7CBC}"/>
              </a:ext>
            </a:extLst>
          </p:cNvPr>
          <p:cNvSpPr txBox="1"/>
          <p:nvPr/>
        </p:nvSpPr>
        <p:spPr>
          <a:xfrm>
            <a:off x="4405876" y="3838839"/>
            <a:ext cx="24793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控制冷氣開關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DE6DA1C-F15D-49E5-A881-648D6691D7B7}"/>
              </a:ext>
            </a:extLst>
          </p:cNvPr>
          <p:cNvSpPr txBox="1"/>
          <p:nvPr/>
        </p:nvSpPr>
        <p:spPr>
          <a:xfrm>
            <a:off x="784671" y="3875340"/>
            <a:ext cx="17277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網路平台</a:t>
            </a:r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1DB9041B-C295-4AB1-8A2C-E3F20483C406}"/>
              </a:ext>
            </a:extLst>
          </p:cNvPr>
          <p:cNvSpPr/>
          <p:nvPr/>
        </p:nvSpPr>
        <p:spPr>
          <a:xfrm rot="10800000">
            <a:off x="2569721" y="3875340"/>
            <a:ext cx="1665916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*2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EAA48A8-3D56-43F9-849D-93E1AFD7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47" y="2057401"/>
            <a:ext cx="5847486" cy="186424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5DB71E-D725-47AF-A961-864F36367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585090" y="1509019"/>
            <a:ext cx="3292772" cy="438953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451EFF1-A6FD-40E7-81CE-5A37AC9BB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47" y="4004254"/>
            <a:ext cx="4829700" cy="262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在這次的專題裡我負責的是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來方便我們觀測這次的溫度變化，因為是從同開始學所以都在摸索，從完全不會到製作完成，查詢了許多的資料，在一開始還找錯方向找到了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的資料，結果格式不同又需要從頭再做一遍；因為不確定要怎麼接收資料所以還學到了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的概念，在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Node-red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透過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接收從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上傳到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的資料，這樣還多學到了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的平台。結果上來說透過這次的專題，學習到了很多的相關資料以及實作的部分。</a:t>
            </a:r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549</TotalTime>
  <Words>2128</Words>
  <Application>Microsoft Office PowerPoint</Application>
  <PresentationFormat>寬螢幕</PresentationFormat>
  <Paragraphs>105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Arial</vt:lpstr>
      <vt:lpstr>華康少女文字W3</vt:lpstr>
      <vt:lpstr>Century Gothic</vt:lpstr>
      <vt:lpstr>新細明體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組員貢獻</vt:lpstr>
      <vt:lpstr>參考文獻</vt:lpstr>
      <vt:lpstr>主要程式碼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USER</cp:lastModifiedBy>
  <cp:revision>26</cp:revision>
  <dcterms:created xsi:type="dcterms:W3CDTF">2023-06-12T07:45:48Z</dcterms:created>
  <dcterms:modified xsi:type="dcterms:W3CDTF">2023-06-15T01:45:10Z</dcterms:modified>
</cp:coreProperties>
</file>

<file path=docProps/thumbnail.jpeg>
</file>